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18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5BE263C-DBD7-4A20-BB59-AAB30ACAA65A}" styleName="Estilo medio 3 - 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Estilo claro 2 - Énfasi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7096" autoAdjust="0"/>
  </p:normalViewPr>
  <p:slideViewPr>
    <p:cSldViewPr snapToGrid="0" snapToObjects="1">
      <p:cViewPr varScale="1">
        <p:scale>
          <a:sx n="110" d="100"/>
          <a:sy n="110" d="100"/>
        </p:scale>
        <p:origin x="156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3500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5517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941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681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2517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5429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8627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131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65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8684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179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844C3-74DF-8C40-8D09-255A03C9FFED}" type="datetimeFigureOut">
              <a:rPr lang="es-ES" smtClean="0"/>
              <a:t>30/04/2020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84E87-D89B-F94F-B16A-573A690259B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5556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Coordinación de Transparencia y Acceso a la Información Pública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841132"/>
              </p:ext>
            </p:extLst>
          </p:nvPr>
        </p:nvGraphicFramePr>
        <p:xfrm>
          <a:off x="516818" y="1509186"/>
          <a:ext cx="8328165" cy="4879368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1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531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21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FOTO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NOM</a:t>
                      </a:r>
                      <a:r>
                        <a:rPr lang="es-ES" sz="1200" baseline="0" dirty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CARGO QUE OCUPA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CORREO INSTITUCIONAL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TELÉFONO </a:t>
                      </a:r>
                    </a:p>
                    <a:p>
                      <a:pPr algn="ctr"/>
                      <a:r>
                        <a:rPr lang="es-ES" sz="1200" dirty="0"/>
                        <a:t>OFICINAS EXT.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 Homero Aparicio Brown</a:t>
                      </a:r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Coordinador de Transparencia y Acceso a la Información Publica</a:t>
                      </a:r>
                      <a:endParaRPr lang="es-ES" sz="1200" b="1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homero.aparicio@villahermosa.gob.mx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3-16-63-24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L.C.P. y A.P. Benjamín Adolfo Dueñas Landero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(Jefe de Departamento “A” de la Unidad de Archivo Municipal)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Subcoordinador de Archivo Municipal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benjamin.landero@villahermosa.gob.mx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3-16-63-24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1405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Lic. Benjamín Canúl Salvador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del Departamento Jurídico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benjamin.canul@villahermosa.gob.mx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3-16-63-24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611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del Departamento de Estadística e Informática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s-ES" sz="1200" b="0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3-16-63-24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F920CDE3-0F3B-455D-8A8C-9C008DD6D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30" y="4598335"/>
            <a:ext cx="742415" cy="762662"/>
          </a:xfrm>
          <a:prstGeom prst="rect">
            <a:avLst/>
          </a:prstGeom>
        </p:spPr>
      </p:pic>
      <p:pic>
        <p:nvPicPr>
          <p:cNvPr id="10" name="0 Imagen">
            <a:extLst>
              <a:ext uri="{FF2B5EF4-FFF2-40B4-BE49-F238E27FC236}">
                <a16:creationId xmlns:a16="http://schemas.microsoft.com/office/drawing/2014/main" id="{5CBA05D9-4C83-4E79-BDB3-3DD57C5ED22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772" y="5651304"/>
            <a:ext cx="742415" cy="762662"/>
          </a:xfrm>
          <a:prstGeom prst="rect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A450A47D-8732-4C46-A206-B864D2A877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4931" y="3545367"/>
            <a:ext cx="742416" cy="762661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3773D694-4405-4254-9436-29D0C4E972D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38"/>
          <a:stretch/>
        </p:blipFill>
        <p:spPr>
          <a:xfrm>
            <a:off x="804772" y="2352292"/>
            <a:ext cx="752475" cy="762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885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945958" y="397247"/>
            <a:ext cx="3652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>
                <a:solidFill>
                  <a:srgbClr val="800000"/>
                </a:solidFill>
                <a:latin typeface="Gotham-Bold"/>
                <a:cs typeface="Gotham-Bold"/>
              </a:rPr>
              <a:t>DIRECTORIO DE FUNCIONARIOS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4224787" y="659407"/>
            <a:ext cx="492278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otham-Book"/>
                <a:cs typeface="Gotham-Book"/>
              </a:rPr>
              <a:t>Coordinación de Transparencia y Acceso a la Información Pública</a:t>
            </a:r>
            <a:endParaRPr lang="es-ES_tradnl" sz="1050" b="1" dirty="0">
              <a:solidFill>
                <a:schemeClr val="tx1">
                  <a:lumMod val="65000"/>
                  <a:lumOff val="35000"/>
                </a:schemeClr>
              </a:solidFill>
              <a:latin typeface="Gotham-Book"/>
              <a:cs typeface="Gotham-Book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4258923"/>
              </p:ext>
            </p:extLst>
          </p:nvPr>
        </p:nvGraphicFramePr>
        <p:xfrm>
          <a:off x="516818" y="1509186"/>
          <a:ext cx="8328165" cy="2840989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1314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15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0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1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0946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FOTO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NOM</a:t>
                      </a:r>
                      <a:r>
                        <a:rPr lang="es-ES" sz="1200" baseline="0" dirty="0"/>
                        <a:t>BRE DEL FUNCIONARIO PÚBLICO</a:t>
                      </a:r>
                      <a:endParaRPr lang="es-ES" sz="1200" dirty="0"/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CARGO QUE OCUPA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CORREO INSTITUCIONAL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TELÉFONO </a:t>
                      </a:r>
                    </a:p>
                    <a:p>
                      <a:pPr algn="ctr"/>
                      <a:r>
                        <a:rPr lang="es-ES" sz="1200" dirty="0"/>
                        <a:t>OFICINAS EXT.</a:t>
                      </a:r>
                    </a:p>
                  </a:txBody>
                  <a:tcPr anchor="ctr">
                    <a:solidFill>
                      <a:srgbClr val="75181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23047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de Difusión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3-16-63-24</a:t>
                      </a:r>
                    </a:p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46996">
                <a:tc>
                  <a:txBody>
                    <a:bodyPr/>
                    <a:lstStyle/>
                    <a:p>
                      <a:pPr algn="ctr"/>
                      <a:endParaRPr lang="es-ES" sz="1200" b="0" dirty="0">
                        <a:solidFill>
                          <a:srgbClr val="40404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M.D. Moisés Acosta García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Jefe del Departamento de Atención al Público</a:t>
                      </a:r>
                      <a:endParaRPr lang="es-ES" sz="1200" b="1" kern="1200" dirty="0">
                        <a:solidFill>
                          <a:srgbClr val="40404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es-ES" sz="1200" b="0" kern="1200" dirty="0">
                          <a:solidFill>
                            <a:srgbClr val="40404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moises.acosta@villahermosa.gob.mx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b="0" dirty="0">
                          <a:solidFill>
                            <a:srgbClr val="404040"/>
                          </a:solidFill>
                        </a:rPr>
                        <a:t>3-16-63-24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903FF022-2231-43E1-81CE-4D37B652C8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931" y="3438123"/>
            <a:ext cx="726358" cy="762662"/>
          </a:xfrm>
          <a:prstGeom prst="rect">
            <a:avLst/>
          </a:prstGeom>
        </p:spPr>
      </p:pic>
      <p:pic>
        <p:nvPicPr>
          <p:cNvPr id="12" name="0 Imagen">
            <a:extLst>
              <a:ext uri="{FF2B5EF4-FFF2-40B4-BE49-F238E27FC236}">
                <a16:creationId xmlns:a16="http://schemas.microsoft.com/office/drawing/2014/main" id="{A50AFF74-E368-462F-A738-FFF512D156E2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31" y="2268082"/>
            <a:ext cx="742415" cy="762662"/>
          </a:xfrm>
          <a:prstGeom prst="rect">
            <a:avLst/>
          </a:prstGeom>
          <a:ln w="285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34914157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174</Words>
  <Application>Microsoft Office PowerPoint</Application>
  <PresentationFormat>Presentación en pantalla (4:3)</PresentationFormat>
  <Paragraphs>37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Gotham-Bold</vt:lpstr>
      <vt:lpstr>Gotham-Book</vt:lpstr>
      <vt:lpstr>Tema de Office</vt:lpstr>
      <vt:lpstr>Presentación de PowerPoint</vt:lpstr>
      <vt:lpstr>Presentación de PowerPoint</vt:lpstr>
    </vt:vector>
  </TitlesOfParts>
  <Company>Bombilla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Johana Escalante</dc:creator>
  <cp:lastModifiedBy>Karina</cp:lastModifiedBy>
  <cp:revision>28</cp:revision>
  <dcterms:created xsi:type="dcterms:W3CDTF">2018-11-08T15:46:33Z</dcterms:created>
  <dcterms:modified xsi:type="dcterms:W3CDTF">2020-04-30T21:37:33Z</dcterms:modified>
</cp:coreProperties>
</file>